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22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94.png"/><Relationship Id="rId4" Type="http://schemas.openxmlformats.org/officeDocument/2006/relationships/image" Target="../media/image32.png"/><Relationship Id="rId9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1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33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32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33.png"/><Relationship Id="rId10" Type="http://schemas.openxmlformats.org/officeDocument/2006/relationships/image" Target="../media/image112.png"/><Relationship Id="rId4" Type="http://schemas.openxmlformats.org/officeDocument/2006/relationships/image" Target="../media/image32.png"/><Relationship Id="rId9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33.png"/><Relationship Id="rId10" Type="http://schemas.openxmlformats.org/officeDocument/2006/relationships/image" Target="../media/image116.png"/><Relationship Id="rId4" Type="http://schemas.openxmlformats.org/officeDocument/2006/relationships/image" Target="../media/image32.png"/><Relationship Id="rId9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5" Type="http://schemas.openxmlformats.org/officeDocument/2006/relationships/image" Target="../media/image33.png"/><Relationship Id="rId10" Type="http://schemas.openxmlformats.org/officeDocument/2006/relationships/image" Target="../media/image120.png"/><Relationship Id="rId4" Type="http://schemas.openxmlformats.org/officeDocument/2006/relationships/image" Target="../media/image32.png"/><Relationship Id="rId9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3.png"/><Relationship Id="rId5" Type="http://schemas.openxmlformats.org/officeDocument/2006/relationships/image" Target="../media/image33.png"/><Relationship Id="rId10" Type="http://schemas.openxmlformats.org/officeDocument/2006/relationships/image" Target="../media/image122.png"/><Relationship Id="rId4" Type="http://schemas.openxmlformats.org/officeDocument/2006/relationships/image" Target="../media/image32.png"/><Relationship Id="rId9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33.png"/><Relationship Id="rId10" Type="http://schemas.openxmlformats.org/officeDocument/2006/relationships/image" Target="../media/image131.png"/><Relationship Id="rId4" Type="http://schemas.openxmlformats.org/officeDocument/2006/relationships/image" Target="../media/image32.png"/><Relationship Id="rId9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33.png"/><Relationship Id="rId10" Type="http://schemas.openxmlformats.org/officeDocument/2006/relationships/image" Target="../media/image135.png"/><Relationship Id="rId4" Type="http://schemas.openxmlformats.org/officeDocument/2006/relationships/image" Target="../media/image32.png"/><Relationship Id="rId9" Type="http://schemas.openxmlformats.org/officeDocument/2006/relationships/image" Target="../media/image1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3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31.png"/><Relationship Id="rId7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146.png"/><Relationship Id="rId4" Type="http://schemas.openxmlformats.org/officeDocument/2006/relationships/image" Target="../media/image32.png"/><Relationship Id="rId9" Type="http://schemas.openxmlformats.org/officeDocument/2006/relationships/image" Target="../media/image1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31.png"/><Relationship Id="rId7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148.png"/><Relationship Id="rId4" Type="http://schemas.openxmlformats.org/officeDocument/2006/relationships/image" Target="../media/image32.png"/><Relationship Id="rId9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31.png"/><Relationship Id="rId7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151.png"/><Relationship Id="rId4" Type="http://schemas.openxmlformats.org/officeDocument/2006/relationships/image" Target="../media/image32.png"/><Relationship Id="rId9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31.png"/><Relationship Id="rId7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153.png"/><Relationship Id="rId4" Type="http://schemas.openxmlformats.org/officeDocument/2006/relationships/image" Target="../media/image32.png"/><Relationship Id="rId9" Type="http://schemas.openxmlformats.org/officeDocument/2006/relationships/image" Target="../media/image1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31.png"/><Relationship Id="rId7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156.png"/><Relationship Id="rId4" Type="http://schemas.openxmlformats.org/officeDocument/2006/relationships/image" Target="../media/image32.png"/><Relationship Id="rId9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gif"/><Relationship Id="rId3" Type="http://schemas.openxmlformats.org/officeDocument/2006/relationships/image" Target="../media/image31.png"/><Relationship Id="rId7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59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3.png"/><Relationship Id="rId5" Type="http://schemas.openxmlformats.org/officeDocument/2006/relationships/image" Target="../media/image33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32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76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3.png"/><Relationship Id="rId10" Type="http://schemas.openxmlformats.org/officeDocument/2006/relationships/image" Target="../media/image51.png"/><Relationship Id="rId4" Type="http://schemas.openxmlformats.org/officeDocument/2006/relationships/image" Target="../media/image32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33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32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33.png"/><Relationship Id="rId10" Type="http://schemas.openxmlformats.org/officeDocument/2006/relationships/image" Target="../media/image69.png"/><Relationship Id="rId4" Type="http://schemas.openxmlformats.org/officeDocument/2006/relationships/image" Target="../media/image32.png"/><Relationship Id="rId9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31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33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32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981" y="7613911"/>
            <a:ext cx="8257402" cy="831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6844" y="2964695"/>
            <a:ext cx="8078778" cy="33509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89116" y="1203393"/>
            <a:ext cx="196649" cy="196649"/>
            <a:chOff x="16789116" y="1203393"/>
            <a:chExt cx="196649" cy="1966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89116" y="1203393"/>
              <a:ext cx="196649" cy="1966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89116" y="1659782"/>
            <a:ext cx="196649" cy="196649"/>
            <a:chOff x="16789116" y="1659782"/>
            <a:chExt cx="196649" cy="1966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89116" y="1659782"/>
              <a:ext cx="196649" cy="1966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8047" y="1084028"/>
            <a:ext cx="3265497" cy="685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53061" y="5142857"/>
            <a:ext cx="2591552" cy="2344967"/>
            <a:chOff x="12953061" y="5142857"/>
            <a:chExt cx="2591552" cy="23449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3061" y="5142857"/>
              <a:ext cx="2591552" cy="23449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2209" y="7448802"/>
            <a:ext cx="14501297" cy="35714"/>
            <a:chOff x="1892209" y="7448802"/>
            <a:chExt cx="14501297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2209" y="7448802"/>
              <a:ext cx="14501297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01927" y="4690818"/>
            <a:ext cx="3365759" cy="3365759"/>
            <a:chOff x="9301927" y="4690818"/>
            <a:chExt cx="3365759" cy="33657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1927" y="4690818"/>
              <a:ext cx="3365759" cy="33657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73620" y="7553208"/>
            <a:ext cx="751021" cy="1006738"/>
            <a:chOff x="2173620" y="7553208"/>
            <a:chExt cx="751021" cy="10067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3620" y="7553208"/>
              <a:ext cx="751021" cy="1006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23280"/>
            <a:ext cx="17290303" cy="9058201"/>
            <a:chOff x="497706" y="623280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23280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81371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121020"/>
            <a:ext cx="13434826" cy="84558"/>
            <a:chOff x="2914285" y="1121020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121020"/>
              <a:ext cx="13434826" cy="845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6725" y="1398354"/>
            <a:ext cx="1447280" cy="6148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3386" y="2096760"/>
            <a:ext cx="935457" cy="218921"/>
            <a:chOff x="1243386" y="2096760"/>
            <a:chExt cx="935457" cy="2189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386" y="2096760"/>
              <a:ext cx="935457" cy="2189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40134" y="747769"/>
            <a:ext cx="627932" cy="841739"/>
            <a:chOff x="16640134" y="747769"/>
            <a:chExt cx="627932" cy="8417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40134" y="747769"/>
              <a:ext cx="627932" cy="8417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80808" y="3764108"/>
            <a:ext cx="7432003" cy="31862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89508" y="3337332"/>
            <a:ext cx="6171429" cy="4123388"/>
            <a:chOff x="2589508" y="3337332"/>
            <a:chExt cx="6171429" cy="41233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9508" y="3337332"/>
              <a:ext cx="6171429" cy="4123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2403470" cy="699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3613" y="3045939"/>
            <a:ext cx="11123133" cy="3847508"/>
            <a:chOff x="1243613" y="3045939"/>
            <a:chExt cx="11123133" cy="38475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613" y="3045939"/>
              <a:ext cx="11123133" cy="3847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54568" y="3057566"/>
            <a:ext cx="3787533" cy="3787533"/>
            <a:chOff x="13254568" y="3057566"/>
            <a:chExt cx="3787533" cy="37875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54568" y="3057566"/>
              <a:ext cx="3787533" cy="37875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3613" y="2758440"/>
            <a:ext cx="11123133" cy="4422506"/>
            <a:chOff x="1243613" y="2758440"/>
            <a:chExt cx="11123133" cy="44225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3613" y="2758440"/>
              <a:ext cx="11123133" cy="44225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66747" y="4867794"/>
            <a:ext cx="729595" cy="267277"/>
            <a:chOff x="12366747" y="4867794"/>
            <a:chExt cx="729595" cy="2672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66747" y="4867794"/>
              <a:ext cx="729595" cy="26727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959" y="7129518"/>
            <a:ext cx="4899490" cy="12336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34430" y="7117477"/>
            <a:ext cx="4738214" cy="19225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23524" y="4167791"/>
            <a:ext cx="3176545" cy="16828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62717" y="4551011"/>
            <a:ext cx="2040310" cy="2040310"/>
            <a:chOff x="3162717" y="4551011"/>
            <a:chExt cx="2040310" cy="20403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62717" y="4551011"/>
              <a:ext cx="2040310" cy="20403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62769" y="3495732"/>
            <a:ext cx="3960176" cy="726916"/>
            <a:chOff x="7162769" y="3495732"/>
            <a:chExt cx="3960176" cy="7269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62769" y="3495732"/>
              <a:ext cx="3960176" cy="7269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91143" y="4391960"/>
            <a:ext cx="3703428" cy="1874504"/>
            <a:chOff x="7291143" y="4391960"/>
            <a:chExt cx="3703428" cy="18745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91143" y="4391960"/>
              <a:ext cx="3703428" cy="18745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14285" y="3381375"/>
            <a:ext cx="2952905" cy="1133850"/>
            <a:chOff x="2914285" y="3381375"/>
            <a:chExt cx="2952905" cy="11338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14285" y="3381375"/>
              <a:ext cx="2952905" cy="1133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3050251" cy="7089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202" y="2688383"/>
            <a:ext cx="6016611" cy="10518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78844" y="4239152"/>
            <a:ext cx="6171429" cy="3085714"/>
            <a:chOff x="2178844" y="4239152"/>
            <a:chExt cx="6171429" cy="30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8844" y="4239152"/>
              <a:ext cx="6171429" cy="308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95147" y="4125928"/>
            <a:ext cx="5893117" cy="34454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3123375" cy="7089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202" y="2688383"/>
            <a:ext cx="6190992" cy="11259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45142" y="4550925"/>
            <a:ext cx="5560314" cy="2942634"/>
            <a:chOff x="2445142" y="4550925"/>
            <a:chExt cx="5560314" cy="29426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5142" y="4550925"/>
              <a:ext cx="5560314" cy="29426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00002" y="4034944"/>
            <a:ext cx="7026975" cy="40592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1715622" cy="699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202" y="2688383"/>
            <a:ext cx="8824831" cy="9400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3659" y="4011163"/>
            <a:ext cx="8447022" cy="4570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14285" y="4180295"/>
            <a:ext cx="3368509" cy="3368509"/>
            <a:chOff x="2914285" y="4180295"/>
            <a:chExt cx="3368509" cy="3368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4285" y="4180295"/>
              <a:ext cx="3368509" cy="33685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99051" y="7436457"/>
            <a:ext cx="4656507" cy="10708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1715622" cy="699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202" y="2688383"/>
            <a:ext cx="8824831" cy="9400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97552" y="4229100"/>
            <a:ext cx="12092895" cy="4053915"/>
            <a:chOff x="3096410" y="4201459"/>
            <a:chExt cx="12092895" cy="405391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96410" y="4201459"/>
              <a:ext cx="3368509" cy="3368509"/>
              <a:chOff x="3096410" y="4201459"/>
              <a:chExt cx="3368509" cy="33685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96410" y="4201459"/>
                <a:ext cx="3368509" cy="336850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98169" y="7334638"/>
              <a:ext cx="2177173" cy="94706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573203" y="4661576"/>
              <a:ext cx="2121993" cy="2448275"/>
              <a:chOff x="7573203" y="4661576"/>
              <a:chExt cx="2121993" cy="244827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7573203" y="4661576"/>
                <a:ext cx="2121993" cy="244827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8795" y="7334638"/>
              <a:ext cx="1912850" cy="94706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548620" y="4781445"/>
              <a:ext cx="3640684" cy="3052131"/>
              <a:chOff x="11548620" y="4781445"/>
              <a:chExt cx="3640684" cy="305213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548620" y="4781445"/>
                <a:ext cx="3640684" cy="30521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5443" y="2899481"/>
            <a:ext cx="7674143" cy="2076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8390" y="5086581"/>
            <a:ext cx="3138906" cy="10508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2432575" cy="6952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22377" y="7841613"/>
            <a:ext cx="10754802" cy="9565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52800" y="2977976"/>
            <a:ext cx="5105400" cy="4526913"/>
            <a:chOff x="5486399" y="3780258"/>
            <a:chExt cx="1981201" cy="20406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9" cstate="print"/>
            <a:srcRect l="27370" t="17617" r="24922" b="33884"/>
            <a:stretch/>
          </p:blipFill>
          <p:spPr>
            <a:xfrm>
              <a:off x="5486399" y="3780258"/>
              <a:ext cx="1981201" cy="2040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79433" y="3016076"/>
            <a:ext cx="5129844" cy="4526913"/>
            <a:chOff x="10439400" y="3627858"/>
            <a:chExt cx="2057400" cy="1972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0" cstate="print"/>
            <a:srcRect l="24335" t="13995" r="25612" b="39119"/>
            <a:stretch/>
          </p:blipFill>
          <p:spPr>
            <a:xfrm>
              <a:off x="10439400" y="3627858"/>
              <a:ext cx="2057400" cy="1972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2413527" cy="6952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070" y="7274156"/>
            <a:ext cx="13615462" cy="16412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07852" y="2734934"/>
            <a:ext cx="4815847" cy="4815847"/>
            <a:chOff x="3207852" y="2734934"/>
            <a:chExt cx="4815847" cy="4815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07852" y="2734934"/>
              <a:ext cx="4815847" cy="48158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33111" y="2948483"/>
            <a:ext cx="2751306" cy="4388747"/>
            <a:chOff x="11233111" y="2948483"/>
            <a:chExt cx="2751306" cy="43887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3111" y="2948483"/>
              <a:ext cx="2751306" cy="4388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2412975" cy="699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99224" y="3053064"/>
            <a:ext cx="5109671" cy="4982610"/>
            <a:chOff x="9739253" y="3136624"/>
            <a:chExt cx="5109671" cy="49826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9253" y="3136624"/>
              <a:ext cx="5109671" cy="4982610"/>
            </a:xfrm>
            <a:prstGeom prst="rect">
              <a:avLst/>
            </a:prstGeom>
          </p:spPr>
        </p:pic>
      </p:grpSp>
      <p:pic>
        <p:nvPicPr>
          <p:cNvPr id="4" name="그림 3" descr="잔디, 사람, 실외, 스포츠이(가) 표시된 사진&#10;&#10;자동 생성된 설명">
            <a:extLst>
              <a:ext uri="{FF2B5EF4-FFF2-40B4-BE49-F238E27FC236}">
                <a16:creationId xmlns:a16="http://schemas.microsoft.com/office/drawing/2014/main" id="{AAC268AF-317A-7E03-A166-41BCFCAA50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105" y="3048492"/>
            <a:ext cx="5109671" cy="49826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05" y="0"/>
            <a:ext cx="5979976" cy="5149328"/>
            <a:chOff x="-11905" y="0"/>
            <a:chExt cx="5979976" cy="5149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05" y="0"/>
              <a:ext cx="5979976" cy="51493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7495" y="3189695"/>
            <a:ext cx="1590571" cy="1912851"/>
            <a:chOff x="2827495" y="3189695"/>
            <a:chExt cx="1590571" cy="19128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2827495" y="3189695"/>
              <a:ext cx="1590571" cy="19128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6209" y="3654088"/>
            <a:ext cx="1169099" cy="1405981"/>
            <a:chOff x="1706209" y="3654088"/>
            <a:chExt cx="1169099" cy="1405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706209" y="3654088"/>
              <a:ext cx="1169099" cy="1405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32357" y="0"/>
            <a:ext cx="5979976" cy="5149328"/>
            <a:chOff x="5932357" y="0"/>
            <a:chExt cx="5979976" cy="51493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57" y="0"/>
              <a:ext cx="5979976" cy="51493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905" y="5136386"/>
            <a:ext cx="5979976" cy="5149328"/>
            <a:chOff x="-11905" y="5136386"/>
            <a:chExt cx="5979976" cy="51493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905" y="5136386"/>
              <a:ext cx="5979976" cy="51493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37119" y="5136386"/>
            <a:ext cx="5979976" cy="5149328"/>
            <a:chOff x="5937119" y="5136386"/>
            <a:chExt cx="5979976" cy="51493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7119" y="5136386"/>
              <a:ext cx="5979976" cy="51493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06351" y="1580233"/>
            <a:ext cx="5451893" cy="24968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74498" y="6803387"/>
            <a:ext cx="4983987" cy="3501375"/>
            <a:chOff x="13474498" y="6803387"/>
            <a:chExt cx="4983987" cy="35013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4498" y="6803387"/>
              <a:ext cx="4983987" cy="35013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4142" y="6146945"/>
            <a:ext cx="2400718" cy="9385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23751" y="7269792"/>
            <a:ext cx="4943272" cy="86029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73705" y="6374848"/>
            <a:ext cx="1308032" cy="7033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44912" y="7096782"/>
            <a:ext cx="4943272" cy="167614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39937" y="1303684"/>
            <a:ext cx="1830128" cy="72441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31020" y="2051144"/>
            <a:ext cx="5644634" cy="8602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2743" y="1282519"/>
            <a:ext cx="2583832" cy="72441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425150" y="2051144"/>
            <a:ext cx="5774339" cy="12539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09349" y="4018322"/>
            <a:ext cx="1434412" cy="392787"/>
            <a:chOff x="16309349" y="4018322"/>
            <a:chExt cx="1434412" cy="39278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09349" y="4018322"/>
              <a:ext cx="1434412" cy="3927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38176" y="3480249"/>
            <a:ext cx="1668698" cy="1445378"/>
            <a:chOff x="7938176" y="3480249"/>
            <a:chExt cx="1668698" cy="144537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38176" y="3480249"/>
              <a:ext cx="1668698" cy="14453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01570" y="8131794"/>
            <a:ext cx="2153920" cy="2153920"/>
            <a:chOff x="1701570" y="8131794"/>
            <a:chExt cx="2153920" cy="215392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1570" y="8131794"/>
              <a:ext cx="2153920" cy="21539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898222" y="8384557"/>
            <a:ext cx="2048248" cy="2048248"/>
            <a:chOff x="7898222" y="8384557"/>
            <a:chExt cx="2048248" cy="204824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98222" y="8384557"/>
              <a:ext cx="2048248" cy="2048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2413527" cy="6952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46234" y="7655561"/>
            <a:ext cx="9165740" cy="15862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4254" y="2764254"/>
            <a:ext cx="4757207" cy="4757207"/>
            <a:chOff x="6764254" y="2764254"/>
            <a:chExt cx="4757207" cy="47572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4254" y="2764254"/>
              <a:ext cx="4757207" cy="4757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5443" y="2899481"/>
            <a:ext cx="5702724" cy="23279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08390" y="5086581"/>
            <a:ext cx="3138906" cy="23275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249" y="1845973"/>
            <a:ext cx="1646089" cy="6952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202" y="2688383"/>
            <a:ext cx="5178822" cy="9247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60271" y="3849163"/>
            <a:ext cx="7209060" cy="2969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1115" y="3920590"/>
            <a:ext cx="7042190" cy="4492912"/>
            <a:chOff x="1711115" y="3920590"/>
            <a:chExt cx="7042190" cy="44929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1115" y="3920590"/>
              <a:ext cx="7042190" cy="4492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249" y="1845973"/>
            <a:ext cx="1646089" cy="6952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202" y="2688383"/>
            <a:ext cx="5178822" cy="9247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59050" y="4100659"/>
            <a:ext cx="6181612" cy="2959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1115" y="4172086"/>
            <a:ext cx="7431742" cy="4215881"/>
            <a:chOff x="1711115" y="4172086"/>
            <a:chExt cx="7431742" cy="42158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1115" y="4172086"/>
              <a:ext cx="7431742" cy="4215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249" y="1845973"/>
            <a:ext cx="1646089" cy="6952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202" y="2688383"/>
            <a:ext cx="4008517" cy="10980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91347" y="4193952"/>
            <a:ext cx="9383393" cy="34888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68344" y="3817989"/>
            <a:ext cx="4369909" cy="4369909"/>
            <a:chOff x="2568344" y="3817989"/>
            <a:chExt cx="4369909" cy="43699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68344" y="3817989"/>
              <a:ext cx="4369909" cy="4369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249" y="1845973"/>
            <a:ext cx="1646089" cy="6952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202" y="2688383"/>
            <a:ext cx="4008517" cy="10980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430" y="4100525"/>
            <a:ext cx="7310640" cy="36592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78844" y="4150788"/>
            <a:ext cx="6171429" cy="3884132"/>
            <a:chOff x="2178844" y="4150788"/>
            <a:chExt cx="6171429" cy="38841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8844" y="4150788"/>
              <a:ext cx="6171429" cy="3884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249" y="1845973"/>
            <a:ext cx="1646089" cy="6952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202" y="2688383"/>
            <a:ext cx="4011526" cy="109806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1430" y="4266693"/>
            <a:ext cx="6963421" cy="22698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78844" y="4338120"/>
            <a:ext cx="6171429" cy="4106805"/>
            <a:chOff x="2178844" y="4338120"/>
            <a:chExt cx="6171429" cy="41068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8844" y="4338120"/>
              <a:ext cx="6171429" cy="4106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249" y="1845973"/>
            <a:ext cx="2064317" cy="6994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66B706-E5B9-1C72-C010-9494F7EECA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12938" r="50937" b="25340"/>
          <a:stretch/>
        </p:blipFill>
        <p:spPr>
          <a:xfrm>
            <a:off x="3220086" y="3550699"/>
            <a:ext cx="5334000" cy="4236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29A7DF-4B43-7523-36D6-1B0D280050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12718" r="51428" b="25560"/>
          <a:stretch/>
        </p:blipFill>
        <p:spPr>
          <a:xfrm>
            <a:off x="9723324" y="3538153"/>
            <a:ext cx="5334000" cy="42363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4214" y="529101"/>
            <a:ext cx="17290303" cy="9058201"/>
            <a:chOff x="434214" y="529101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214" y="529101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2432022" cy="699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0914" y="6409885"/>
            <a:ext cx="14724135" cy="6103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60646" y="7192036"/>
            <a:ext cx="3204757" cy="16539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97202" y="7435422"/>
            <a:ext cx="2432023" cy="11502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38106" y="7192036"/>
            <a:ext cx="3054385" cy="16539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0533" y="3041173"/>
            <a:ext cx="2680521" cy="2680521"/>
            <a:chOff x="1510533" y="3041173"/>
            <a:chExt cx="2680521" cy="26805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0533" y="3041173"/>
              <a:ext cx="2680521" cy="26805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8199" y="3026455"/>
            <a:ext cx="2704762" cy="2704762"/>
            <a:chOff x="4688199" y="3026455"/>
            <a:chExt cx="2704762" cy="27047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88199" y="3026455"/>
              <a:ext cx="2704762" cy="27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08264" y="3026455"/>
            <a:ext cx="2704762" cy="2695238"/>
            <a:chOff x="7908264" y="3026455"/>
            <a:chExt cx="2704762" cy="26952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8264" y="3026455"/>
              <a:ext cx="2704762" cy="26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46882" y="3062337"/>
            <a:ext cx="2656850" cy="2690044"/>
            <a:chOff x="11046882" y="3062337"/>
            <a:chExt cx="2656850" cy="26900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46882" y="3062337"/>
              <a:ext cx="2656850" cy="26900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96479" y="3125829"/>
            <a:ext cx="2632458" cy="2595865"/>
            <a:chOff x="14096479" y="3125829"/>
            <a:chExt cx="2632458" cy="25958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96479" y="3125829"/>
              <a:ext cx="2632458" cy="259586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6168" y="7192036"/>
            <a:ext cx="2817404" cy="16539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67525" y="7192039"/>
            <a:ext cx="3302433" cy="16539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3143765" cy="7047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6721" y="3029729"/>
            <a:ext cx="13857224" cy="63542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5446" y="2899480"/>
            <a:ext cx="8135790" cy="2076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3253" y="5086581"/>
            <a:ext cx="3971744" cy="15008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1646089" cy="6952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45648" y="3050054"/>
            <a:ext cx="4194419" cy="4185607"/>
            <a:chOff x="7045648" y="3050054"/>
            <a:chExt cx="4194419" cy="41856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5648" y="3050054"/>
              <a:ext cx="4194419" cy="41856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17094" y="7339945"/>
            <a:ext cx="5156408" cy="125499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981" y="7613911"/>
            <a:ext cx="8257402" cy="8310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6846" y="2964694"/>
            <a:ext cx="6742654" cy="20604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89116" y="1203393"/>
            <a:ext cx="196649" cy="196649"/>
            <a:chOff x="16789116" y="1203393"/>
            <a:chExt cx="196649" cy="1966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89116" y="1203393"/>
              <a:ext cx="196649" cy="1966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89116" y="1659782"/>
            <a:ext cx="196649" cy="196649"/>
            <a:chOff x="16789116" y="1659782"/>
            <a:chExt cx="196649" cy="1966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89116" y="1659782"/>
              <a:ext cx="196649" cy="1966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8561" y="1084025"/>
            <a:ext cx="3737925" cy="6103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53061" y="5142857"/>
            <a:ext cx="2591552" cy="2344967"/>
            <a:chOff x="12953061" y="5142857"/>
            <a:chExt cx="2591552" cy="23449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3061" y="5142857"/>
              <a:ext cx="2591552" cy="23449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2209" y="7448802"/>
            <a:ext cx="14501297" cy="35714"/>
            <a:chOff x="1892209" y="7448802"/>
            <a:chExt cx="14501297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2209" y="7448802"/>
              <a:ext cx="14501297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01927" y="4690818"/>
            <a:ext cx="3365759" cy="3365759"/>
            <a:chOff x="9301927" y="4690818"/>
            <a:chExt cx="3365759" cy="33657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01927" y="4690818"/>
              <a:ext cx="3365759" cy="33657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73620" y="7553208"/>
            <a:ext cx="751021" cy="1006738"/>
            <a:chOff x="2173620" y="7553208"/>
            <a:chExt cx="751021" cy="10067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3620" y="7553208"/>
              <a:ext cx="751021" cy="1006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3199222" cy="699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7195" y="3026455"/>
            <a:ext cx="2704762" cy="2704762"/>
            <a:chOff x="1567195" y="3026455"/>
            <a:chExt cx="2704762" cy="27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7195" y="3026455"/>
              <a:ext cx="2704762" cy="27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363" y="3041173"/>
            <a:ext cx="2680521" cy="2680521"/>
            <a:chOff x="4717363" y="3041173"/>
            <a:chExt cx="2680521" cy="26805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7363" y="3041173"/>
              <a:ext cx="2680521" cy="2680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90114" y="3026455"/>
            <a:ext cx="2704762" cy="2704762"/>
            <a:chOff x="7890114" y="3026455"/>
            <a:chExt cx="2704762" cy="2704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0114" y="3026455"/>
              <a:ext cx="2704762" cy="2704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73573" y="3026455"/>
            <a:ext cx="2704762" cy="2704762"/>
            <a:chOff x="11073573" y="3026455"/>
            <a:chExt cx="2704762" cy="27047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73573" y="3026455"/>
              <a:ext cx="2704762" cy="27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23278" y="3026455"/>
            <a:ext cx="2692732" cy="2692732"/>
            <a:chOff x="14223278" y="3026455"/>
            <a:chExt cx="2692732" cy="26927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23278" y="3026455"/>
              <a:ext cx="2692732" cy="269273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0914" y="6409885"/>
            <a:ext cx="14724135" cy="6103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4238" y="7352647"/>
            <a:ext cx="15997058" cy="10603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429583" y="4879319"/>
            <a:ext cx="842374" cy="842374"/>
            <a:chOff x="3429583" y="4879319"/>
            <a:chExt cx="842374" cy="8423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29583" y="4879319"/>
              <a:ext cx="842374" cy="8423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47634" y="4879319"/>
            <a:ext cx="829086" cy="829086"/>
            <a:chOff x="6547634" y="4879319"/>
            <a:chExt cx="829086" cy="8290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47634" y="4879319"/>
              <a:ext cx="829086" cy="8290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34641" y="4879319"/>
            <a:ext cx="860235" cy="860235"/>
            <a:chOff x="9734641" y="4879319"/>
            <a:chExt cx="860235" cy="8602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34641" y="4879319"/>
              <a:ext cx="860235" cy="8602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18100" y="4879319"/>
            <a:ext cx="860235" cy="860235"/>
            <a:chOff x="12918100" y="4879319"/>
            <a:chExt cx="860235" cy="8602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18100" y="4879319"/>
              <a:ext cx="860235" cy="8602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94403" y="4879319"/>
            <a:ext cx="859697" cy="860235"/>
            <a:chOff x="16094403" y="4879319"/>
            <a:chExt cx="859697" cy="86023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94403" y="4879319"/>
              <a:ext cx="859697" cy="8602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2412975" cy="6148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34503" y="7831006"/>
            <a:ext cx="8964764" cy="10687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55831" y="5665819"/>
            <a:ext cx="269317" cy="9524"/>
            <a:chOff x="11855831" y="5665819"/>
            <a:chExt cx="269317" cy="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55831" y="5665819"/>
              <a:ext cx="269317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93042" y="2632125"/>
            <a:ext cx="4299630" cy="5021465"/>
            <a:chOff x="6993042" y="2632125"/>
            <a:chExt cx="4299630" cy="50214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3042" y="2632125"/>
              <a:ext cx="4299630" cy="5021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45973"/>
            <a:ext cx="2412975" cy="6148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4450" y="3319497"/>
            <a:ext cx="7708850" cy="39773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44284" y="7779712"/>
            <a:ext cx="3551304" cy="4707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54183" y="3538836"/>
            <a:ext cx="5594928" cy="3910816"/>
            <a:chOff x="10754183" y="3538836"/>
            <a:chExt cx="5594928" cy="39108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54183" y="3538836"/>
              <a:ext cx="5594928" cy="39108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82116" y="6932955"/>
            <a:ext cx="678006" cy="3898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55239" y="6023915"/>
            <a:ext cx="892168" cy="4088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25239" y="5114877"/>
            <a:ext cx="822082" cy="4088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25239" y="4205839"/>
            <a:ext cx="822082" cy="40886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12911" y="3296801"/>
            <a:ext cx="934482" cy="4088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4267" y="5483489"/>
            <a:ext cx="1623125" cy="493714"/>
            <a:chOff x="11884267" y="5483489"/>
            <a:chExt cx="1623125" cy="493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80000">
              <a:off x="11884267" y="5483489"/>
              <a:ext cx="1623125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12325" y="3989830"/>
            <a:ext cx="1993864" cy="479003"/>
            <a:chOff x="13712325" y="3989830"/>
            <a:chExt cx="1993864" cy="4790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780000">
              <a:off x="13712325" y="3989830"/>
              <a:ext cx="1993864" cy="4790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03221" y="5082055"/>
            <a:ext cx="941122" cy="493714"/>
            <a:chOff x="13403221" y="5082055"/>
            <a:chExt cx="941122" cy="493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740000">
              <a:off x="13403221" y="5082055"/>
              <a:ext cx="941122" cy="493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52974" y="5788883"/>
            <a:ext cx="269317" cy="269317"/>
            <a:chOff x="11752974" y="5788883"/>
            <a:chExt cx="269317" cy="2693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2974" y="5788883"/>
              <a:ext cx="269317" cy="26931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05620" y="7229030"/>
            <a:ext cx="4981186" cy="5885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855831" y="5665819"/>
            <a:ext cx="269317" cy="9524"/>
            <a:chOff x="11855831" y="5665819"/>
            <a:chExt cx="269317" cy="95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55831" y="5665819"/>
              <a:ext cx="269317" cy="95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060104" y="3109388"/>
            <a:ext cx="269317" cy="269317"/>
            <a:chOff x="15060104" y="3109388"/>
            <a:chExt cx="269317" cy="26931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060104" y="3109388"/>
              <a:ext cx="269317" cy="26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249" y="1817402"/>
            <a:ext cx="2761670" cy="699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57342" y="7487898"/>
            <a:ext cx="2969927" cy="7036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80829" y="8123874"/>
            <a:ext cx="4174671" cy="11554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92381" y="3090390"/>
            <a:ext cx="3291429" cy="4104935"/>
            <a:chOff x="9992381" y="3090390"/>
            <a:chExt cx="3291429" cy="41049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2381" y="3090390"/>
              <a:ext cx="3291429" cy="41049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4556" y="7572554"/>
            <a:ext cx="2929985" cy="7036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5239" y="8187366"/>
            <a:ext cx="5177605" cy="11744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95237" y="3090390"/>
            <a:ext cx="3291429" cy="4104935"/>
            <a:chOff x="4895237" y="3090390"/>
            <a:chExt cx="3291429" cy="41049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95237" y="3090390"/>
              <a:ext cx="3291429" cy="4104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7706" y="613757"/>
            <a:ext cx="17290303" cy="9058201"/>
            <a:chOff x="497706" y="613757"/>
            <a:chExt cx="17290303" cy="90582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706" y="613757"/>
              <a:ext cx="17290303" cy="90582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530" y="1261339"/>
            <a:ext cx="1468233" cy="569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285" y="1568639"/>
            <a:ext cx="13434826" cy="84558"/>
            <a:chOff x="2914285" y="1568639"/>
            <a:chExt cx="13434826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285" y="1568639"/>
              <a:ext cx="13434826" cy="8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0134" y="1195389"/>
            <a:ext cx="627932" cy="841739"/>
            <a:chOff x="16640134" y="1195389"/>
            <a:chExt cx="627932" cy="841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134" y="1195389"/>
              <a:ext cx="627932" cy="841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3386" y="2544379"/>
            <a:ext cx="935457" cy="218921"/>
            <a:chOff x="1243386" y="2544379"/>
            <a:chExt cx="935457" cy="2189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3386" y="2544379"/>
              <a:ext cx="935457" cy="2189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249" y="1845973"/>
            <a:ext cx="1627041" cy="6994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65293" y="3165748"/>
            <a:ext cx="2277056" cy="6513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9795" y="2905847"/>
            <a:ext cx="946302" cy="9641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57624" y="3165748"/>
            <a:ext cx="2440408" cy="6513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22148" y="2908154"/>
            <a:ext cx="955826" cy="96172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55770" y="6235710"/>
            <a:ext cx="2112732" cy="5751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29803" y="5980443"/>
            <a:ext cx="965349" cy="9593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57634" y="6235710"/>
            <a:ext cx="3652370" cy="6949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22152" y="5980443"/>
            <a:ext cx="946302" cy="9593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18710" y="3163434"/>
            <a:ext cx="2383542" cy="6417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83200" y="2908170"/>
            <a:ext cx="946302" cy="9593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09186" y="6233405"/>
            <a:ext cx="3390046" cy="57513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83200" y="5978138"/>
            <a:ext cx="955826" cy="9593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24660" y="3974991"/>
            <a:ext cx="1253581" cy="1253581"/>
            <a:chOff x="3924660" y="3974991"/>
            <a:chExt cx="1253581" cy="12535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24660" y="3974991"/>
              <a:ext cx="1253581" cy="1253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17393" y="3905613"/>
            <a:ext cx="2450927" cy="1237244"/>
            <a:chOff x="7917393" y="3905613"/>
            <a:chExt cx="2450927" cy="12372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17393" y="3905613"/>
              <a:ext cx="2450927" cy="1237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1000" y="4042036"/>
            <a:ext cx="2713074" cy="1148941"/>
            <a:chOff x="12781000" y="4042036"/>
            <a:chExt cx="2713074" cy="114894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781000" y="4042036"/>
              <a:ext cx="2713074" cy="11489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12679" y="6788538"/>
            <a:ext cx="1652201" cy="1629332"/>
            <a:chOff x="3712679" y="6788538"/>
            <a:chExt cx="1652201" cy="16293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2679" y="6788538"/>
              <a:ext cx="1652201" cy="16293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50858" y="6992758"/>
            <a:ext cx="1480239" cy="1349190"/>
            <a:chOff x="8450858" y="6992758"/>
            <a:chExt cx="1480239" cy="13491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50858" y="6992758"/>
              <a:ext cx="1480239" cy="1349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78663" y="7102031"/>
            <a:ext cx="1000077" cy="978049"/>
            <a:chOff x="13778663" y="7102031"/>
            <a:chExt cx="1000077" cy="9780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778663" y="7102031"/>
              <a:ext cx="1000077" cy="978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BD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5443" y="2899481"/>
            <a:ext cx="6950885" cy="20741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6581" y="5086581"/>
            <a:ext cx="4314192" cy="12201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0</Words>
  <Application>Microsoft Office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10208</cp:lastModifiedBy>
  <cp:revision>5</cp:revision>
  <dcterms:created xsi:type="dcterms:W3CDTF">2022-12-23T14:23:20Z</dcterms:created>
  <dcterms:modified xsi:type="dcterms:W3CDTF">2022-12-26T05:56:44Z</dcterms:modified>
</cp:coreProperties>
</file>